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394" r:id="rId2"/>
    <p:sldId id="415" r:id="rId3"/>
    <p:sldId id="416" r:id="rId4"/>
    <p:sldId id="417" r:id="rId5"/>
    <p:sldId id="418" r:id="rId6"/>
    <p:sldId id="392" r:id="rId7"/>
    <p:sldId id="414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на Маричева" initials="ЛМ" lastIdx="2" clrIdx="0">
    <p:extLst>
      <p:ext uri="{19B8F6BF-5375-455C-9EA6-DF929625EA0E}">
        <p15:presenceInfo xmlns:p15="http://schemas.microsoft.com/office/powerpoint/2012/main" xmlns="" userId="c01e248696ee83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B4FC7"/>
    <a:srgbClr val="4E67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971" autoAdjust="0"/>
    <p:restoredTop sz="89164" autoAdjust="0"/>
  </p:normalViewPr>
  <p:slideViewPr>
    <p:cSldViewPr>
      <p:cViewPr varScale="1">
        <p:scale>
          <a:sx n="118" d="100"/>
          <a:sy n="118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08399-AFA5-46F3-B261-80D57ABD2F8D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CB1E8-073F-4D32-9839-81CDE9C9D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52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B1E8-073F-4D32-9839-81CDE9C9D9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50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B1E8-073F-4D32-9839-81CDE9C9D9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50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6B4661B-2B64-451E-821D-B4C69639937A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7099CED-2C4B-AA86-8133-3A66BE22B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88" y="5445224"/>
            <a:ext cx="5472608" cy="1160552"/>
          </a:xfrm>
        </p:spPr>
        <p:txBody>
          <a:bodyPr>
            <a:normAutofit fontScale="90000"/>
          </a:bodyPr>
          <a:lstStyle/>
          <a:p>
            <a:r>
              <a:rPr lang="uk-UA" sz="40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uk-UA" sz="40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20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вихователь-методист </a:t>
            </a:r>
            <a:br>
              <a:rPr lang="uk-UA" sz="20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20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КЗ «ДНЗ № 73 ВМР»  Олена Колосова</a:t>
            </a:r>
            <a:br>
              <a:rPr lang="uk-UA" sz="20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20688"/>
            <a:ext cx="78488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СЕМІНАР- ПРАКТИКУМ</a:t>
            </a:r>
          </a:p>
          <a:p>
            <a:pPr algn="ctr"/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«КНИЖКОВИЙ КАЛЕЙДОСКОП»</a:t>
            </a:r>
            <a:r>
              <a:rPr lang="uk-UA" sz="3200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sz="2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uk-UA" sz="2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endParaRPr lang="uk-UA" dirty="0"/>
          </a:p>
        </p:txBody>
      </p:sp>
      <p:pic>
        <p:nvPicPr>
          <p:cNvPr id="5" name="Рисунок 4" descr="E:\садик\2024-2025\ФОТО\зустріч з поєтессо\IMG_62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92896"/>
            <a:ext cx="40431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садик\2024-2025\педради\2\IMG_5884.JPG"/>
          <p:cNvPicPr/>
          <p:nvPr/>
        </p:nvPicPr>
        <p:blipFill>
          <a:blip r:embed="rId4" cstate="print"/>
          <a:srcRect b="11628"/>
          <a:stretch>
            <a:fillRect/>
          </a:stretch>
        </p:blipFill>
        <p:spPr bwMode="auto">
          <a:xfrm>
            <a:off x="323528" y="1916832"/>
            <a:ext cx="288032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2541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  <p:sndAc>
          <p:stSnd>
            <p:snd r:embed="rId5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5272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Comic Sans MS" pitchFamily="66" charset="0"/>
              </a:rPr>
              <a:t>Чому стрімко змінюється популярність </a:t>
            </a:r>
            <a:br>
              <a:rPr lang="uk-UA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sz="2800" dirty="0" smtClean="0">
                <a:solidFill>
                  <a:srgbClr val="FF0000"/>
                </a:solidFill>
                <a:latin typeface="Comic Sans MS" pitchFamily="66" charset="0"/>
              </a:rPr>
              <a:t>книжки ?</a:t>
            </a:r>
            <a:endParaRPr lang="uk-U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E:\садик\19-20\фото 19-20\книжкова бібліотека\IMG_E24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52839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садик\19-20\фото 19-20\книжкова бібліотека\IMG_E24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04864"/>
            <a:ext cx="374441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1484784"/>
            <a:ext cx="7408333" cy="482453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У 2020-му лише друковані книги читали 39% респондентів, у 2023-му ця частка становить 21%.У 2023 році 62% опитаних сказали, що не придбали жодної книги. 22% респондентів обрали варіант «1–4 книги», 12% – «5–12 книг». </a:t>
            </a:r>
          </a:p>
          <a:p>
            <a:pPr algn="just"/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      Електронні книги купували 3% респондентів, аудіокнижки – 0,5% респондентів. Основна причина, чому люди не купують паперових книг – відсутність потреби. Так відповіли 42% опитаних. З них 26% мають що читати без нових книжок, у 12% потреба не виникає, бо у родині ніхто не читає, у 7% немає бажання читати. Друга причина – брак грошей. 28% респондентів не мають коштів на книги, вважають їх дорогими або переймаються, що куплять книгу, яка їм не сподобається. </a:t>
            </a:r>
          </a:p>
          <a:p>
            <a:pPr algn="just"/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      Для 22% причиною не купувати паперові книги є вибір електронних чи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аудіокниг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або пошук інформації в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Дослідження Forbes. 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78010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Книжковий осередок за критеріями оцінювання методики ECERS-3.</a:t>
            </a:r>
            <a:b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uk-UA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120880" cy="3888432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uk-UA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Книжки стосують щоденної діяльності дітей , або теми яку опрацьовують діти, - як мінімум п’ять книг до теми тижня.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uk-UA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Осередок має чітко визначене місце, де діти можуть переглядати, слухати, читати книжки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uk-UA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 до книг є вільним, полиці розміщені відповідно зросту дітей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uk-UA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Книжки розміщені вперед обкладинками , а не корінцями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uk-UA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Книжки в гарному стані. Кількість книжок відповідає формулі </a:t>
            </a:r>
            <a:r>
              <a:rPr lang="uk-UA" sz="3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книжок на 10 дітей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uk-UA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Різноманітність тематики.</a:t>
            </a:r>
          </a:p>
          <a:p>
            <a:pPr marL="457200" indent="-457200">
              <a:buFont typeface="Wingdings" pitchFamily="2" charset="2"/>
              <a:buChar char="ü"/>
            </a:pPr>
            <a:endPara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78010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Вправа «Нова книга</a:t>
            </a:r>
            <a:r>
              <a:rPr lang="uk-UA" sz="3600" dirty="0" smtClean="0">
                <a:solidFill>
                  <a:srgbClr val="FF0000"/>
                </a:solidFill>
              </a:rPr>
              <a:t>». </a:t>
            </a:r>
            <a:r>
              <a:rPr lang="uk-UA" sz="36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uk-UA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uk-U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7408912" cy="388843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Прорекламувати книжку: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дітям своєї групи, щоб вони захотіли її прочитати; </a:t>
            </a:r>
            <a:endParaRPr lang="en-US" sz="2800" b="1" i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i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батькам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щоб після зустрічі перше, що вони зробили б, - купили цю книжку;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адміністрації закладу, щоб дали кошти на придбання</a:t>
            </a:r>
            <a:endParaRPr lang="uk-UA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F2271C8-30B7-9E71-5944-41C9C6274A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268760"/>
            <a:ext cx="4838937" cy="30243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4093B8-415E-A3DA-FCDB-52CD30AE12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32528" b="-35715"/>
          <a:stretch/>
        </p:blipFill>
        <p:spPr>
          <a:xfrm>
            <a:off x="0" y="764704"/>
            <a:ext cx="1968899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CAADA8-FD73-7C1E-52BA-5AB9B03368B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0135" y="2792321"/>
            <a:ext cx="262300" cy="2623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F0238F-3683-4391-F953-AE517452D5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5397" y="2257922"/>
            <a:ext cx="313058" cy="3130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6AF80E1-B49C-D51F-10AD-3CBEF71960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5833956" y="1900756"/>
            <a:ext cx="296416" cy="2964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BF4239-F05D-B670-CF97-BB4442E6B207}"/>
              </a:ext>
            </a:extLst>
          </p:cNvPr>
          <p:cNvSpPr txBox="1"/>
          <p:nvPr/>
        </p:nvSpPr>
        <p:spPr>
          <a:xfrm>
            <a:off x="5364088" y="764704"/>
            <a:ext cx="26642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МЕТА (ПІСЛЯ ЗАНЯТТЯ ДІТИ ЗМОЖУТЬ)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3FA51C-A231-A77D-A622-04D31F50F11E}"/>
              </a:ext>
            </a:extLst>
          </p:cNvPr>
          <p:cNvSpPr txBox="1"/>
          <p:nvPr/>
        </p:nvSpPr>
        <p:spPr>
          <a:xfrm>
            <a:off x="2339752" y="1628800"/>
            <a:ext cx="3816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ЗАНЯТТЯ ДІТЯМ ЗНАДОБЛЯТЬСЯ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B352D8F-3564-E723-A33E-BF517A7225F6}"/>
              </a:ext>
            </a:extLst>
          </p:cNvPr>
          <p:cNvSpPr txBox="1"/>
          <p:nvPr/>
        </p:nvSpPr>
        <p:spPr>
          <a:xfrm>
            <a:off x="467544" y="2708920"/>
            <a:ext cx="3888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ХІД ЗАНЯТТЯТА НАЗВА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3E42CC7-8095-3C15-4DE1-44CC8FF6B55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1534904"/>
            <a:ext cx="268247" cy="262151"/>
          </a:xfrm>
          <a:prstGeom prst="rect">
            <a:avLst/>
          </a:prstGeom>
        </p:spPr>
      </p:pic>
      <p:sp>
        <p:nvSpPr>
          <p:cNvPr id="17410" name="AutoShape 2" descr="Картинки по запросу пазл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2" name="AutoShape 4" descr="Картинки по запросу пазл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279DD79-7209-F0E3-1EEA-2C875BA30F5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636912"/>
            <a:ext cx="2321408" cy="39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68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23E701B-321B-411F-8753-EB808CB57816}"/>
              </a:ext>
            </a:extLst>
          </p:cNvPr>
          <p:cNvSpPr txBox="1"/>
          <p:nvPr/>
        </p:nvSpPr>
        <p:spPr>
          <a:xfrm>
            <a:off x="251520" y="764704"/>
            <a:ext cx="8568952" cy="648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АНКЕТА ДЛЯ САМОАНАЛІЗУ ПЛАНУВАННЯ ОСВІТНЬОЇ РОБОТИ  З ДОШКІЛЬНИКАМИ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вивчаєте і використовуєте професійну літературу під час планування освітнього процесу?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завжди;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переважно так;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переважно ні;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інколи;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джерела використовуєте при  розробленні календарно-тематичного  планування?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 обрати кілька варіантів відповідей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зразки, що пропонують фахові видання;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розробки з інтернет-сайтів і блогів, які стосуються планування освітнього процесу;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 МОН;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досвід запозичений у колег;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спільні розробки з колегами;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власний досвід;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697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D2EC52-C32B-F7E3-55DF-D929289E63B0}"/>
              </a:ext>
            </a:extLst>
          </p:cNvPr>
          <p:cNvSpPr txBox="1"/>
          <p:nvPr/>
        </p:nvSpPr>
        <p:spPr>
          <a:xfrm>
            <a:off x="1187624" y="4653136"/>
            <a:ext cx="5505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189221-22CF-9AFC-A415-68F66DA4AA84}"/>
              </a:ext>
            </a:extLst>
          </p:cNvPr>
          <p:cNvSpPr txBox="1"/>
          <p:nvPr/>
        </p:nvSpPr>
        <p:spPr>
          <a:xfrm>
            <a:off x="1061864" y="980728"/>
            <a:ext cx="6894512" cy="270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будь-якій справі результату не буде, якщо не вкласти в неї ресурс свого часу, здібностей і старань.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Давайте собі обіцянки, пускайте у своє життя позитивні зміни -   у вас все неодмінно вийде</a:t>
            </a:r>
            <a:r>
              <a:rPr lang="uk-UA" sz="2400" dirty="0" smtClean="0"/>
              <a:t>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279DD79-7209-F0E3-1EEA-2C875BA30F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2592" y="2636912"/>
            <a:ext cx="2321408" cy="39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69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5333</TotalTime>
  <Words>399</Words>
  <Application>Microsoft Office PowerPoint</Application>
  <PresentationFormat>Экран (4:3)</PresentationFormat>
  <Paragraphs>45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 вихователь-методист  КЗ «ДНЗ № 73 ВМР»  Олена Колосова </vt:lpstr>
      <vt:lpstr>Чому стрімко змінюється популярність  книжки ?</vt:lpstr>
      <vt:lpstr>Дослідження Forbes. </vt:lpstr>
      <vt:lpstr>Книжковий осередок за критеріями оцінювання методики ECERS-3. </vt:lpstr>
      <vt:lpstr>Вправа «Нова книга».  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VS</cp:lastModifiedBy>
  <cp:revision>442</cp:revision>
  <dcterms:created xsi:type="dcterms:W3CDTF">2014-01-16T15:02:23Z</dcterms:created>
  <dcterms:modified xsi:type="dcterms:W3CDTF">2024-12-23T06:34:17Z</dcterms:modified>
</cp:coreProperties>
</file>